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4" r:id="rId3"/>
    <p:sldId id="275" r:id="rId4"/>
    <p:sldId id="278" r:id="rId5"/>
    <p:sldId id="279" r:id="rId6"/>
    <p:sldId id="28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461" userDrawn="1">
          <p15:clr>
            <a:srgbClr val="A4A3A4"/>
          </p15:clr>
        </p15:guide>
        <p15:guide id="4" orient="horz" pos="9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065A"/>
    <a:srgbClr val="03074F"/>
    <a:srgbClr val="2718D8"/>
    <a:srgbClr val="030571"/>
    <a:srgbClr val="BAC73D"/>
    <a:srgbClr val="169E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pos="3840"/>
        <p:guide pos="461"/>
        <p:guide orient="horz" pos="9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5000">
                <a:srgbClr val="03074F"/>
              </a:gs>
              <a:gs pos="100000">
                <a:srgbClr val="03057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58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0"/>
            <a:ext cx="5312229" cy="6858000"/>
          </a:xfrm>
          <a:prstGeom prst="rect">
            <a:avLst/>
          </a:prstGeom>
          <a:gradFill flip="none" rotWithShape="1">
            <a:gsLst>
              <a:gs pos="15000">
                <a:srgbClr val="03074F"/>
              </a:gs>
              <a:gs pos="100000">
                <a:srgbClr val="03057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 userDrawn="1"/>
        </p:nvSpPr>
        <p:spPr>
          <a:xfrm>
            <a:off x="3512229" y="1068493"/>
            <a:ext cx="1800000" cy="180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3845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순서도: 문서 3"/>
          <p:cNvSpPr/>
          <p:nvPr userDrawn="1"/>
        </p:nvSpPr>
        <p:spPr>
          <a:xfrm flipH="1">
            <a:off x="0" y="-3"/>
            <a:ext cx="12192000" cy="1191493"/>
          </a:xfrm>
          <a:prstGeom prst="flowChartDocument">
            <a:avLst/>
          </a:prstGeom>
          <a:gradFill flip="none" rotWithShape="1">
            <a:gsLst>
              <a:gs pos="15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순서도: 문서 5"/>
          <p:cNvSpPr/>
          <p:nvPr userDrawn="1"/>
        </p:nvSpPr>
        <p:spPr>
          <a:xfrm>
            <a:off x="0" y="-1"/>
            <a:ext cx="12192000" cy="1167425"/>
          </a:xfrm>
          <a:prstGeom prst="flowChartDocument">
            <a:avLst/>
          </a:prstGeom>
          <a:gradFill>
            <a:gsLst>
              <a:gs pos="15000">
                <a:srgbClr val="03074F"/>
              </a:gs>
              <a:gs pos="100000">
                <a:srgbClr val="030571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8088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3783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ibrCokIyFYhGiT9y4GCmCD48SXtL6Zs3/view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736033" y="1053979"/>
            <a:ext cx="1905567" cy="492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28650" y="1257300"/>
            <a:ext cx="2961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Medium" panose="020B0600000000000000" pitchFamily="34" charset="-127"/>
                <a:ea typeface="Noto Sans Korean Light" panose="020B0300000000000000"/>
              </a:rPr>
              <a:t>졸업 프로젝트 </a:t>
            </a:r>
            <a:r>
              <a:rPr lang="en-US" altLang="ko-KR" sz="24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Medium" panose="020B0600000000000000" pitchFamily="34" charset="-127"/>
                <a:ea typeface="Noto Sans Korean Light" panose="020B0300000000000000"/>
              </a:rPr>
              <a:t>1</a:t>
            </a:r>
            <a:r>
              <a:rPr lang="ko-KR" altLang="en-US" sz="2400" dirty="0" err="1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Medium" panose="020B0600000000000000" pitchFamily="34" charset="-127"/>
                <a:ea typeface="Noto Sans Korean Light" panose="020B0300000000000000"/>
              </a:rPr>
              <a:t>회차</a:t>
            </a:r>
            <a:endParaRPr lang="ko-KR" altLang="en-US" sz="2400" dirty="0">
              <a:gradFill>
                <a:gsLst>
                  <a:gs pos="1500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Noto Sans Korean DemiLight" panose="020B0400000000000000" pitchFamily="34" charset="-127"/>
              <a:ea typeface="Noto Sans Korean Light" panose="020B0300000000000000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10934775" y="5666089"/>
            <a:ext cx="743706" cy="7437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gradFill>
                <a:gsLst>
                  <a:gs pos="0">
                    <a:srgbClr val="03074F"/>
                  </a:gs>
                  <a:gs pos="100000">
                    <a:srgbClr val="03074F"/>
                  </a:gs>
                </a:gsLst>
                <a:lin ang="2700000" scaled="1"/>
              </a:gra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28650" y="5418723"/>
            <a:ext cx="21964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김오이</a:t>
            </a:r>
            <a:r>
              <a:rPr lang="ko-KR" altLang="en-US" sz="16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 조</a:t>
            </a:r>
            <a:endParaRPr lang="en-US" altLang="ko-KR" sz="1600" dirty="0" smtClean="0">
              <a:gradFill>
                <a:gsLst>
                  <a:gs pos="1500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Noto Sans Korean Light" panose="020B0300000000000000" pitchFamily="34" charset="-127"/>
              <a:ea typeface="Noto Sans Korean Light" panose="020B0300000000000000" pitchFamily="34" charset="-127"/>
            </a:endParaRPr>
          </a:p>
          <a:p>
            <a:r>
              <a:rPr lang="en-US" altLang="ko-KR" sz="16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(</a:t>
            </a:r>
            <a:r>
              <a:rPr lang="ko-KR" altLang="en-US" sz="16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김재인</a:t>
            </a:r>
            <a:r>
              <a:rPr lang="en-US" altLang="ko-KR" sz="16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, </a:t>
            </a:r>
            <a:r>
              <a:rPr lang="ko-KR" altLang="en-US" sz="1600" dirty="0" err="1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오지원</a:t>
            </a:r>
            <a:r>
              <a:rPr lang="en-US" altLang="ko-KR" sz="16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, </a:t>
            </a:r>
            <a:r>
              <a:rPr lang="ko-KR" altLang="en-US" sz="1600" dirty="0" err="1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이안영</a:t>
            </a:r>
            <a:r>
              <a:rPr lang="en-US" altLang="ko-KR" sz="16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)</a:t>
            </a:r>
            <a:endParaRPr lang="ko-KR" altLang="en-US" sz="1600" dirty="0">
              <a:gradFill>
                <a:gsLst>
                  <a:gs pos="1500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Noto Sans Korean Light" panose="020B0300000000000000" pitchFamily="34" charset="-127"/>
              <a:ea typeface="Noto Sans Korean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024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96143" y="329706"/>
            <a:ext cx="405431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01. </a:t>
            </a:r>
            <a:r>
              <a:rPr lang="ko-KR" altLang="en-US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졸업 프로젝트 주제 및 맵</a:t>
            </a:r>
            <a:endParaRPr lang="ko-KR" altLang="en-US" sz="2500" dirty="0">
              <a:gradFill>
                <a:gsLst>
                  <a:gs pos="1500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+mj-ea"/>
              <a:ea typeface="Noto Sans Korean Light" panose="020B030000000000000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b="52221"/>
          <a:stretch/>
        </p:blipFill>
        <p:spPr>
          <a:xfrm>
            <a:off x="1979860" y="1194313"/>
            <a:ext cx="8564328" cy="5663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05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96143" y="329706"/>
            <a:ext cx="256352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02. </a:t>
            </a:r>
            <a:r>
              <a:rPr lang="ko-KR" altLang="en-US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팀원의 스케치</a:t>
            </a:r>
            <a:endParaRPr lang="ko-KR" altLang="en-US" sz="2500" dirty="0">
              <a:gradFill>
                <a:gsLst>
                  <a:gs pos="1500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+mj-ea"/>
              <a:ea typeface="Noto Sans Korean Light" panose="020B030000000000000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47930"/>
          <a:stretch/>
        </p:blipFill>
        <p:spPr>
          <a:xfrm>
            <a:off x="2456201" y="1339043"/>
            <a:ext cx="6954154" cy="50118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537" y="1463039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팀원 </a:t>
            </a:r>
            <a:r>
              <a:rPr lang="ko-KR" altLang="en-US" dirty="0" err="1" smtClean="0"/>
              <a:t>김재인의</a:t>
            </a:r>
            <a:r>
              <a:rPr lang="ko-KR" altLang="en-US" dirty="0" smtClean="0"/>
              <a:t> 스케치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1287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96143" y="329706"/>
            <a:ext cx="256352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02. </a:t>
            </a:r>
            <a:r>
              <a:rPr lang="ko-KR" altLang="en-US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팀원의 스케치</a:t>
            </a:r>
            <a:endParaRPr lang="ko-KR" altLang="en-US" sz="2500" dirty="0">
              <a:gradFill>
                <a:gsLst>
                  <a:gs pos="1500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+mj-ea"/>
              <a:ea typeface="Noto Sans Korean Light" panose="020B030000000000000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600" y="1571629"/>
            <a:ext cx="6542030" cy="47124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537" y="1463039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팀원 </a:t>
            </a:r>
            <a:r>
              <a:rPr lang="ko-KR" altLang="en-US" dirty="0" err="1" smtClean="0"/>
              <a:t>오지원의</a:t>
            </a:r>
            <a:r>
              <a:rPr lang="ko-KR" altLang="en-US" dirty="0" smtClean="0"/>
              <a:t> 스케치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671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96143" y="329706"/>
            <a:ext cx="256352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02. </a:t>
            </a:r>
            <a:r>
              <a:rPr lang="ko-KR" altLang="en-US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팀원의 스케치</a:t>
            </a:r>
            <a:endParaRPr lang="ko-KR" altLang="en-US" sz="2500" dirty="0">
              <a:gradFill>
                <a:gsLst>
                  <a:gs pos="1500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+mj-ea"/>
              <a:ea typeface="Noto Sans Korean Light" panose="020B030000000000000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506" y="1320396"/>
            <a:ext cx="6837488" cy="51281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537" y="1463039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팀원 </a:t>
            </a:r>
            <a:r>
              <a:rPr lang="ko-KR" altLang="en-US" dirty="0" err="1" smtClean="0"/>
              <a:t>이안영의</a:t>
            </a:r>
            <a:r>
              <a:rPr lang="ko-KR" altLang="en-US" dirty="0" smtClean="0"/>
              <a:t> 스케치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669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96143" y="329706"/>
            <a:ext cx="198644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03. </a:t>
            </a:r>
            <a:r>
              <a:rPr lang="ko-KR" altLang="en-US" sz="2500" dirty="0" smtClean="0">
                <a:gradFill>
                  <a:gsLst>
                    <a:gs pos="15000">
                      <a:schemeClr val="bg1"/>
                    </a:gs>
                    <a:gs pos="100000">
                      <a:schemeClr val="bg1"/>
                    </a:gs>
                  </a:gsLst>
                  <a:lin ang="2700000" scaled="1"/>
                </a:gradFill>
                <a:latin typeface="+mj-ea"/>
                <a:ea typeface="Noto Sans Korean Light" panose="020B0300000000000000"/>
              </a:rPr>
              <a:t>발표 영상</a:t>
            </a:r>
            <a:endParaRPr lang="ko-KR" altLang="en-US" sz="2500" dirty="0">
              <a:gradFill>
                <a:gsLst>
                  <a:gs pos="15000">
                    <a:schemeClr val="bg1"/>
                  </a:gs>
                  <a:gs pos="100000">
                    <a:schemeClr val="bg1"/>
                  </a:gs>
                </a:gsLst>
                <a:lin ang="2700000" scaled="1"/>
              </a:gradFill>
              <a:latin typeface="+mj-ea"/>
              <a:ea typeface="Noto Sans Korean Light" panose="020B030000000000000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282584" y="3754228"/>
            <a:ext cx="88142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2"/>
              </a:rPr>
              <a:t>https://drive.google.com/file/d/1ibrCokIyFYhGiT9y4GCmCD48SXtL6Zs3/view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859578" y="3208712"/>
            <a:ext cx="7464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(</a:t>
            </a:r>
            <a:r>
              <a:rPr lang="ko-KR" altLang="en-US" sz="2400" dirty="0" smtClean="0"/>
              <a:t>영상 용량이 너무 커 영상 링크로 대체합니다</a:t>
            </a:r>
            <a:r>
              <a:rPr lang="en-US" altLang="ko-KR" sz="2400" dirty="0" smtClean="0"/>
              <a:t>.)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8987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none">
        <a:spAutoFit/>
      </a:bodyPr>
      <a:lstStyle>
        <a:defPPr>
          <a:defRPr sz="1400" dirty="0" smtClean="0"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2700000" scaled="1"/>
            </a:gradFill>
            <a:latin typeface="Noto Sans Korean Medium" panose="020B0600000000000000" pitchFamily="34" charset="-127"/>
            <a:ea typeface="Noto Sans Korean Medium" panose="020B0600000000000000" pitchFamily="34" charset="-127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985</TotalTime>
  <Words>57</Words>
  <Application>Microsoft Office PowerPoint</Application>
  <PresentationFormat>와이드스크린</PresentationFormat>
  <Paragraphs>13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Noto Sans Korean DemiLight</vt:lpstr>
      <vt:lpstr>Noto Sans Korean Light</vt:lpstr>
      <vt:lpstr>Noto Sans Korean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 재인</cp:lastModifiedBy>
  <cp:revision>44</cp:revision>
  <dcterms:created xsi:type="dcterms:W3CDTF">2016-04-19T10:01:02Z</dcterms:created>
  <dcterms:modified xsi:type="dcterms:W3CDTF">2020-04-11T10:15:07Z</dcterms:modified>
</cp:coreProperties>
</file>

<file path=docProps/thumbnail.jpeg>
</file>